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4B82B-4E2F-4683-9FF3-305D6BF20DA9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5E3ED-5F52-40BC-8D05-8043214E5B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142984"/>
            <a:ext cx="871543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i="1" dirty="0"/>
              <a:t>Экзекутор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чиновник, ведающий хозяйственными делами учреждения.</a:t>
            </a:r>
          </a:p>
          <a:p>
            <a:pPr>
              <a:lnSpc>
                <a:spcPct val="80000"/>
              </a:lnSpc>
            </a:pPr>
            <a:r>
              <a:rPr lang="ru-RU" i="1" dirty="0"/>
              <a:t> </a:t>
            </a:r>
            <a:r>
              <a:rPr lang="ru-RU" b="1" i="1" dirty="0"/>
              <a:t>«</a:t>
            </a:r>
            <a:r>
              <a:rPr lang="ru-RU" b="1" i="1" dirty="0" err="1"/>
              <a:t>Корневильские</a:t>
            </a:r>
            <a:r>
              <a:rPr lang="ru-RU" b="1" i="1" dirty="0"/>
              <a:t> колокола»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оперетта французского композитора Р.-Ж.-Л.  </a:t>
            </a:r>
            <a:r>
              <a:rPr lang="ru-RU" i="1" dirty="0" err="1"/>
              <a:t>Планкета</a:t>
            </a:r>
            <a:r>
              <a:rPr lang="ru-RU" i="1" dirty="0"/>
              <a:t>. Полицмейстер </a:t>
            </a:r>
            <a:r>
              <a:rPr lang="ru-RU" dirty="0"/>
              <a:t>- </a:t>
            </a:r>
            <a:r>
              <a:rPr lang="ru-RU" i="1" dirty="0"/>
              <a:t>начальник городской полиции в крупных городах царской России.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Тайный советник</a:t>
            </a:r>
            <a:r>
              <a:rPr lang="ru-RU" i="1" dirty="0"/>
              <a:t> </a:t>
            </a:r>
            <a:r>
              <a:rPr lang="ru-RU" dirty="0"/>
              <a:t>– </a:t>
            </a:r>
            <a:r>
              <a:rPr lang="ru-RU" i="1" dirty="0"/>
              <a:t>согласно «Табели о рангах», введённой Петром </a:t>
            </a:r>
            <a:r>
              <a:rPr lang="en-US" i="1" dirty="0"/>
              <a:t>I </a:t>
            </a:r>
            <a:r>
              <a:rPr lang="en-US" dirty="0"/>
              <a:t> </a:t>
            </a:r>
            <a:r>
              <a:rPr lang="ru-RU" i="1" dirty="0"/>
              <a:t>в 1722 г., чин, равный генерал-лейтенанту и вице-адмиралу.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Сконфузиться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смутиться.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Статский генерал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гражданский чин </a:t>
            </a:r>
            <a:r>
              <a:rPr lang="en-US" i="1" dirty="0"/>
              <a:t>III </a:t>
            </a:r>
            <a:r>
              <a:rPr lang="en-US" dirty="0"/>
              <a:t> </a:t>
            </a:r>
            <a:r>
              <a:rPr lang="ru-RU" i="1" dirty="0"/>
              <a:t>или </a:t>
            </a:r>
            <a:r>
              <a:rPr lang="en-US" i="1" dirty="0"/>
              <a:t>I</a:t>
            </a:r>
            <a:r>
              <a:rPr lang="ru-RU" i="1" dirty="0"/>
              <a:t>V класса (тайный советник или действительный статский советник). </a:t>
            </a:r>
          </a:p>
          <a:p>
            <a:pPr>
              <a:lnSpc>
                <a:spcPct val="80000"/>
              </a:lnSpc>
            </a:pPr>
            <a:r>
              <a:rPr lang="ru-RU" b="1" i="1" dirty="0" err="1"/>
              <a:t>Ваше-ство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усечённое в устной скороговорке обращение «ваше превосходительство».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Вицмундир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униформа статских (гражданских) чиновников.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Проситель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человек, явившийся к должностному  лицу с просьбой, по делу.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«Аркадия»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название музыкального театра.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Чихнул-с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i="1" dirty="0"/>
              <a:t>частица «с» возникла в результате сокращения слова «сударь»; иногда называется «</a:t>
            </a:r>
            <a:r>
              <a:rPr lang="ru-RU" i="1" dirty="0" err="1"/>
              <a:t>слово-ер</a:t>
            </a:r>
            <a:r>
              <a:rPr lang="ru-RU" i="1" dirty="0"/>
              <a:t>»; выражение большого почтения. </a:t>
            </a:r>
          </a:p>
          <a:p>
            <a:pPr>
              <a:lnSpc>
                <a:spcPct val="80000"/>
              </a:lnSpc>
            </a:pPr>
            <a:r>
              <a:rPr lang="ru-RU" b="1" i="1" dirty="0"/>
              <a:t>Апартаменты</a:t>
            </a:r>
            <a:r>
              <a:rPr lang="ru-RU" i="1" dirty="0"/>
              <a:t> </a:t>
            </a:r>
            <a:r>
              <a:rPr lang="ru-RU" dirty="0"/>
              <a:t>– </a:t>
            </a:r>
            <a:r>
              <a:rPr lang="ru-RU" i="1" dirty="0"/>
              <a:t>просторные, роскошно обставленные внутренние помещения, обычно жилые.</a:t>
            </a:r>
            <a:r>
              <a:rPr lang="ru-RU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159</Words>
  <Application>Microsoft Office PowerPoint</Application>
  <PresentationFormat>Экран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</cp:revision>
  <dcterms:created xsi:type="dcterms:W3CDTF">2017-02-10T11:52:40Z</dcterms:created>
  <dcterms:modified xsi:type="dcterms:W3CDTF">2017-02-10T12:10:00Z</dcterms:modified>
</cp:coreProperties>
</file>